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3" r:id="rId5"/>
    <p:sldId id="271" r:id="rId6"/>
    <p:sldId id="258" r:id="rId7"/>
    <p:sldId id="273" r:id="rId8"/>
    <p:sldId id="274" r:id="rId9"/>
    <p:sldId id="285" r:id="rId10"/>
    <p:sldId id="286" r:id="rId11"/>
    <p:sldId id="266" r:id="rId12"/>
    <p:sldId id="288" r:id="rId13"/>
    <p:sldId id="293" r:id="rId14"/>
    <p:sldId id="294" r:id="rId15"/>
    <p:sldId id="295" r:id="rId16"/>
    <p:sldId id="278" r:id="rId17"/>
    <p:sldId id="277" r:id="rId18"/>
    <p:sldId id="279" r:id="rId19"/>
    <p:sldId id="291" r:id="rId20"/>
    <p:sldId id="292" r:id="rId21"/>
    <p:sldId id="280" r:id="rId22"/>
    <p:sldId id="281" r:id="rId23"/>
    <p:sldId id="282" r:id="rId24"/>
    <p:sldId id="283" r:id="rId25"/>
    <p:sldId id="284" r:id="rId26"/>
    <p:sldId id="270" r:id="rId27"/>
    <p:sldId id="264" r:id="rId28"/>
  </p:sldIdLst>
  <p:sldSz cx="12192000" cy="6858000"/>
  <p:notesSz cx="6858000" cy="9144000"/>
  <p:embeddedFontLst>
    <p:embeddedFont>
      <p:font typeface="함초롬바탕" panose="020B0600000101010101" charset="-127"/>
      <p:regular r:id="rId30"/>
      <p:bold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배달의민족 주아" panose="02020603020101020101" pitchFamily="18" charset="-127"/>
      <p:regular r:id="rId38"/>
    </p:embeddedFont>
    <p:embeddedFont>
      <p:font typeface="에스코어 드림 4 Regular" panose="020B0503030302020204" pitchFamily="34" charset="-127"/>
      <p:regular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7 ExtraBold" panose="020B0803030302020204" pitchFamily="34" charset="-127"/>
      <p:bold r:id="rId41"/>
    </p:embeddedFont>
    <p:embeddedFont>
      <p:font typeface="에스코어 드림 8 Heavy" panose="020B0903030302020204" pitchFamily="34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74235" autoAdjust="0"/>
  </p:normalViewPr>
  <p:slideViewPr>
    <p:cSldViewPr snapToGrid="0">
      <p:cViewPr varScale="1">
        <p:scale>
          <a:sx n="58" d="100"/>
          <a:sy n="58" d="100"/>
        </p:scale>
        <p:origin x="90" y="9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419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39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58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65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14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9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04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6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5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친숙함 </a:t>
            </a:r>
            <a:r>
              <a:rPr lang="en-US" altLang="ko-KR" dirty="0"/>
              <a:t>:</a:t>
            </a:r>
            <a:r>
              <a:rPr lang="ko-KR" altLang="en-US" dirty="0"/>
              <a:t> 스마트폰 시장 점유율도 삼성이 애플보다 월등히 높다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Dynamic Program Generator : </a:t>
            </a:r>
            <a:r>
              <a:rPr lang="en-US" altLang="ko-KR" dirty="0" err="1"/>
              <a:t>빅스비는</a:t>
            </a:r>
            <a:r>
              <a:rPr lang="en-US" altLang="ko-KR" dirty="0"/>
              <a:t> </a:t>
            </a:r>
            <a:r>
              <a:rPr lang="en-US" altLang="ko-KR" dirty="0" err="1"/>
              <a:t>개발자가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모델이나</a:t>
            </a:r>
            <a:r>
              <a:rPr lang="en-US" altLang="ko-KR" dirty="0"/>
              <a:t> </a:t>
            </a:r>
            <a:r>
              <a:rPr lang="en-US" altLang="ko-KR" dirty="0" err="1"/>
              <a:t>빅스비에서</a:t>
            </a:r>
            <a:r>
              <a:rPr lang="en-US" altLang="ko-KR" dirty="0"/>
              <a:t> </a:t>
            </a:r>
            <a:r>
              <a:rPr lang="en-US" altLang="ko-KR" dirty="0" err="1"/>
              <a:t>제공하는</a:t>
            </a:r>
            <a:r>
              <a:rPr lang="en-US" altLang="ko-KR" dirty="0"/>
              <a:t> </a:t>
            </a:r>
            <a:r>
              <a:rPr lang="en-US" altLang="ko-KR" dirty="0" err="1"/>
              <a:t>모델을</a:t>
            </a:r>
            <a:r>
              <a:rPr lang="en-US" altLang="ko-KR" dirty="0"/>
              <a:t> </a:t>
            </a:r>
            <a:r>
              <a:rPr lang="en-US" altLang="ko-KR" dirty="0" err="1"/>
              <a:t>이용하여</a:t>
            </a:r>
            <a:r>
              <a:rPr lang="en-US" altLang="ko-KR" dirty="0"/>
              <a:t> </a:t>
            </a:r>
            <a:r>
              <a:rPr lang="en-US" altLang="ko-KR" dirty="0" err="1"/>
              <a:t>요청이</a:t>
            </a:r>
            <a:r>
              <a:rPr lang="en-US" altLang="ko-KR" dirty="0"/>
              <a:t> </a:t>
            </a:r>
            <a:r>
              <a:rPr lang="en-US" altLang="ko-KR" dirty="0" err="1"/>
              <a:t>이루어진</a:t>
            </a:r>
            <a:r>
              <a:rPr lang="en-US" altLang="ko-KR" dirty="0"/>
              <a:t> </a:t>
            </a:r>
            <a:r>
              <a:rPr lang="en-US" altLang="ko-KR" dirty="0" err="1"/>
              <a:t>순간</a:t>
            </a:r>
            <a:r>
              <a:rPr lang="en-US" altLang="ko-KR" dirty="0"/>
              <a:t> </a:t>
            </a:r>
            <a:r>
              <a:rPr lang="en-US" altLang="ko-KR" dirty="0" err="1"/>
              <a:t>사용자의</a:t>
            </a:r>
            <a:r>
              <a:rPr lang="en-US" altLang="ko-KR" dirty="0"/>
              <a:t> </a:t>
            </a:r>
            <a:r>
              <a:rPr lang="en-US" altLang="ko-KR" dirty="0" err="1"/>
              <a:t>특정</a:t>
            </a:r>
            <a:r>
              <a:rPr lang="en-US" altLang="ko-KR" dirty="0"/>
              <a:t> </a:t>
            </a:r>
            <a:r>
              <a:rPr lang="en-US" altLang="ko-KR" dirty="0" err="1"/>
              <a:t>요청을</a:t>
            </a:r>
            <a:r>
              <a:rPr lang="en-US" altLang="ko-KR" dirty="0"/>
              <a:t> </a:t>
            </a:r>
            <a:r>
              <a:rPr lang="en-US" altLang="ko-KR" dirty="0" err="1"/>
              <a:t>밀리초</a:t>
            </a:r>
            <a:r>
              <a:rPr lang="en-US" altLang="ko-KR" dirty="0"/>
              <a:t> </a:t>
            </a:r>
            <a:r>
              <a:rPr lang="en-US" altLang="ko-KR" dirty="0" err="1"/>
              <a:t>안에</a:t>
            </a:r>
            <a:r>
              <a:rPr lang="en-US" altLang="ko-KR" dirty="0"/>
              <a:t> </a:t>
            </a:r>
            <a:r>
              <a:rPr lang="en-US" altLang="ko-KR" dirty="0" err="1"/>
              <a:t>만족시키는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구축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개발자가 모델만 만들어 놓으면 </a:t>
            </a:r>
            <a:r>
              <a:rPr lang="ko-KR" altLang="en-US" dirty="0" err="1"/>
              <a:t>빅스비가</a:t>
            </a:r>
            <a:r>
              <a:rPr lang="ko-KR" altLang="en-US" dirty="0"/>
              <a:t> 프로그램을 만들어준다.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이것이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타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프로그램과 다른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특징이다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개발자는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프로그램을 만들지 않는다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그렇기에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대한 깊은 지식이 필요가 없다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개발자가 만든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capsule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통해서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하고 데이터가 쌓임에 따라 더 능숙한 대화와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확장성 </a:t>
            </a:r>
            <a:r>
              <a:rPr lang="en-US" altLang="ko-KR" dirty="0"/>
              <a:t>: </a:t>
            </a:r>
            <a:r>
              <a:rPr lang="en-US" altLang="ko-KR" sz="1000" dirty="0" err="1">
                <a:latin typeface="함초롬바탕"/>
                <a:ea typeface="함초롬바탕"/>
              </a:rPr>
              <a:t>삼성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계정과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기기에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이용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데이터가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쌓일수록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정교하고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정확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r>
              <a:rPr lang="ko-KR" altLang="en-US" sz="1000" dirty="0">
                <a:latin typeface="함초롬바탕"/>
                <a:ea typeface="함초롬바탕"/>
              </a:rPr>
              <a:t> 삼성 갤럭시 뿐 아니라 삼성의 대부분 스마트 제품과 가전제품에도 탑재가 가능하다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endParaRPr lang="ko-KR" altLang="en-US" sz="1000" dirty="0"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DCED-A2DD-4DAB-9C97-F1F24328A350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9D-3F4A-4A67-BE84-2D7850FFEEF5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1F3D0-279B-4268-9852-791C5BB4E816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BB309-364E-452F-AFF9-7490F38494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2A2-C716-46FD-AA70-2D0697C3F67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2DDE-FDAE-40FB-91C8-5FACC32E40CA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2BD-8427-497B-AC26-201A4EDBC48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3D87-A73D-4408-94BB-EAE97E8032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D5E1-DB69-44FF-A7D9-9DCC0D8E85F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F2B0-7B69-47A7-9309-A4ECDD55248E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444D7-C90F-468E-BFFE-2B87DCFAB22F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8289A-7C8A-43A8-BA17-95609CC1483C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1.wdp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microsoft.com/office/2007/relationships/hdphoto" Target="../media/hdphoto8.wdp"/><Relationship Id="rId5" Type="http://schemas.openxmlformats.org/officeDocument/2006/relationships/image" Target="../media/image68.png"/><Relationship Id="rId15" Type="http://schemas.microsoft.com/office/2007/relationships/hdphoto" Target="../media/hdphoto10.wdp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4.png"/><Relationship Id="rId5" Type="http://schemas.openxmlformats.org/officeDocument/2006/relationships/image" Target="../media/image78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mt.co.kr/mtview.php?no=2019082910215283650" TargetMode="External"/><Relationship Id="rId5" Type="http://schemas.openxmlformats.org/officeDocument/2006/relationships/hyperlink" Target="https://www.mk.co.kr/news/economy/view/2019/06/398124/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682BEA-EB42-464B-9D6F-85CD4671F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52" y="4721133"/>
            <a:ext cx="1865523" cy="1865523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61E43F06-5ADF-4BFA-AEF7-BAB3F177C20B}"/>
              </a:ext>
            </a:extLst>
          </p:cNvPr>
          <p:cNvSpPr/>
          <p:nvPr/>
        </p:nvSpPr>
        <p:spPr>
          <a:xfrm>
            <a:off x="8610600" y="1801922"/>
            <a:ext cx="3188590" cy="2489618"/>
          </a:xfrm>
          <a:prstGeom prst="cloudCallout">
            <a:avLst>
              <a:gd name="adj1" fmla="val -10405"/>
              <a:gd name="adj2" fmla="val 89212"/>
            </a:avLst>
          </a:pr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생각 풍선: 구름 모양 35">
            <a:extLst>
              <a:ext uri="{FF2B5EF4-FFF2-40B4-BE49-F238E27FC236}">
                <a16:creationId xmlns:a16="http://schemas.microsoft.com/office/drawing/2014/main" id="{538EF3FA-D389-497C-8FEC-15FBF617E71B}"/>
              </a:ext>
            </a:extLst>
          </p:cNvPr>
          <p:cNvSpPr/>
          <p:nvPr/>
        </p:nvSpPr>
        <p:spPr>
          <a:xfrm>
            <a:off x="3591124" y="1859100"/>
            <a:ext cx="3958146" cy="3551218"/>
          </a:xfrm>
          <a:prstGeom prst="cloudCallout">
            <a:avLst>
              <a:gd name="adj1" fmla="val 53566"/>
              <a:gd name="adj2" fmla="val 62500"/>
            </a:avLst>
          </a:pr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Front tool &amp; Language 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3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7" y="4221008"/>
            <a:ext cx="1990653" cy="11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  <a14:backgroundMark x1="70750" y1="69904" x2="52667" y2="73408"/>
                        <a14:backgroundMark x1="66417" y1="77548" x2="66417" y2="77548"/>
                        <a14:backgroundMark x1="64333" y1="82803" x2="64333" y2="82803"/>
                        <a14:backgroundMark x1="45333" y1="79777" x2="45333" y2="79777"/>
                        <a14:backgroundMark x1="35833" y1="71656" x2="35833" y2="71656"/>
                        <a14:backgroundMark x1="31583" y1="65127" x2="31583" y2="65127"/>
                        <a14:backgroundMark x1="33417" y1="72293" x2="33417" y2="72293"/>
                        <a14:backgroundMark x1="39250" y1="75159" x2="39250" y2="75159"/>
                        <a14:backgroundMark x1="34667" y1="69904" x2="34667" y2="69904"/>
                        <a14:backgroundMark x1="39833" y1="75159" x2="39833" y2="75159"/>
                        <a14:backgroundMark x1="38000" y1="76274" x2="38000" y2="76274"/>
                        <a14:backgroundMark x1="67083" y1="75159" x2="67083" y2="75159"/>
                        <a14:backgroundMark x1="74667" y1="68790" x2="74667" y2="68790"/>
                        <a14:backgroundMark x1="81167" y1="70541" x2="81167" y2="7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57" y="3617843"/>
            <a:ext cx="5631745" cy="29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06" y="3997337"/>
            <a:ext cx="1434917" cy="14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ass(SCSS) 완전 정복! | HEROP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84" y="3932804"/>
            <a:ext cx="3081232" cy="17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272" y="3610138"/>
            <a:ext cx="2176052" cy="21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3379294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Bixby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3405806" y="3379294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7733493" y="3383363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30" y="3361770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632" y="5116469"/>
            <a:ext cx="1428750" cy="1428750"/>
          </a:xfrm>
          <a:prstGeom prst="rect">
            <a:avLst/>
          </a:prstGeom>
        </p:spPr>
      </p:pic>
      <p:pic>
        <p:nvPicPr>
          <p:cNvPr id="3074" name="Picture 2" descr="PostgreSQL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40" y="5081374"/>
            <a:ext cx="1418703" cy="14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7" y="3839209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889158"/>
            <a:ext cx="282386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4610890" y="2887307"/>
            <a:ext cx="237831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8084156" y="2887307"/>
            <a:ext cx="341184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 err="1">
                <a:solidFill>
                  <a:schemeClr val="tx1"/>
                </a:solidFill>
                <a:latin typeface="Consolas" panose="020B0609020204030204" pitchFamily="49" charset="0"/>
              </a:rPr>
              <a:t>GraphQL</a:t>
            </a:r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 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82" name="Picture 10" descr="Build a Searchable Query in Apollo GraphQL and MongoDB | by Kevin Luu |  JavaScript in Plain Englis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56" y="3839209"/>
            <a:ext cx="3264127" cy="20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Back-end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3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Auxiliary Tools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8" y="3590170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7" y="4958338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20" y="3607824"/>
            <a:ext cx="1519619" cy="1542923"/>
          </a:xfrm>
          <a:prstGeom prst="rect">
            <a:avLst/>
          </a:prstGeom>
        </p:spPr>
      </p:pic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2956664" y="2906812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65" y="3497045"/>
            <a:ext cx="1613345" cy="1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53" y="5203648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370" y="3719173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64" y="3590170"/>
            <a:ext cx="1849295" cy="14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7285812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7" y="2889158"/>
            <a:ext cx="194559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5121238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88915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Arduino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" y="5011489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565679" y="6217850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AD410-D8D8-4637-94A9-E09428DE4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9" y="5009640"/>
            <a:ext cx="1088248" cy="10882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A91B98-0E5E-4D29-BEEA-4C9A64547812}"/>
              </a:ext>
            </a:extLst>
          </p:cNvPr>
          <p:cNvSpPr txBox="1"/>
          <p:nvPr/>
        </p:nvSpPr>
        <p:spPr>
          <a:xfrm>
            <a:off x="1837802" y="6011628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Tell me order detail.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3, +, 5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‘pork cutlet’</a:t>
            </a:r>
            <a:r>
              <a:rPr lang="en-US" altLang="ko-KR" dirty="0"/>
              <a:t>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돈가스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몇 인분 더 할 수 있는지 알려줘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인분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할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600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팀 일정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9A21E1-5610-4A77-93D8-27E4FEEA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620253"/>
            <a:ext cx="10800000" cy="511996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7C074-9FC6-42D1-A724-DDE8AE17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정홍준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ED07D-3857-42BC-AB17-6A59007D373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60ED51-A49A-4982-B2E8-97CE5879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5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문소희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1B0A7-4EAA-4941-85FE-BAF7F64C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FC36D90-8FC0-48A8-B8B8-5B87D86A72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안태호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7AAB16-FECC-41BD-AE54-4240E4BBE84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9834CE-AEF1-4868-B69B-756CF45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최재천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2E0547-6849-4220-8097-16EE21D1414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E23A2A-A680-4F02-A2C6-F9323BFF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하주현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0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93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9D3C53-CDC2-4A9E-938E-71215B5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92F5671-1F49-4F27-9D13-D66E7E972B4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E90336D-1905-4106-BBCD-32366582B2B2}"/>
              </a:ext>
            </a:extLst>
          </p:cNvPr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참조 자료</a:t>
            </a: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DD619C86-5F68-42DC-B9CD-C03B322F7348}"/>
              </a:ext>
            </a:extLst>
          </p:cNvPr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3DBA638C-61E9-4DA1-AB44-16929B258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61C02632-90DB-4946-B472-1A09B6205E15}"/>
              </a:ext>
            </a:extLst>
          </p:cNvPr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F6F82292-407B-4288-9E42-707E5FBD3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972ED6-A226-4CA2-ADB0-7BF54433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https://www.mk.co.kr/news/economy/view/2019/06/398124/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/>
              </a:rPr>
              <a:t>https://news.mt.co.kr/mtview.php?no=2019082910215283650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EBDD7-2814-4BE5-A476-642258C4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76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 사 합 니 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수용 관리 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왜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Bixby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인가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112000" y="2616200"/>
            <a:ext cx="42164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2667" kern="0" spc="-267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52800" y="1651000"/>
            <a:ext cx="4978400" cy="2069105"/>
          </a:xfrm>
          <a:prstGeom prst="rect">
            <a:avLst/>
          </a:prstGeom>
        </p:spPr>
      </p:pic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7490" y="3720105"/>
            <a:ext cx="2400000" cy="2400000"/>
          </a:xfrm>
          <a:prstGeom prst="rect">
            <a:avLst/>
          </a:prstGeom>
        </p:spPr>
      </p:pic>
      <p:pic>
        <p:nvPicPr>
          <p:cNvPr id="1016" name="그림 1015"/>
          <p:cNvPicPr>
            <a:picLocks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04510" y="3720105"/>
            <a:ext cx="24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F629D3-0ED6-4520-9AF6-3C7219730A90}"/>
              </a:ext>
            </a:extLst>
          </p:cNvPr>
          <p:cNvPicPr>
            <a:picLocks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96000" y="3720105"/>
            <a:ext cx="2400000" cy="2400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47329-820C-4E4F-A6A9-1C0F78B3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추가 수용 관리 기능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D14EC0-1F20-4FDC-A1E9-1DB67D3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DEB2F-2F87-4CB2-99D1-7BDD05B4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72" y="2024631"/>
            <a:ext cx="7831588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1736</Words>
  <Application>Microsoft Office PowerPoint</Application>
  <PresentationFormat>와이드스크린</PresentationFormat>
  <Paragraphs>346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에스코어 드림 5 Medium</vt:lpstr>
      <vt:lpstr>Consolas</vt:lpstr>
      <vt:lpstr>Arial</vt:lpstr>
      <vt:lpstr>에스코어 드림 8 Heavy</vt:lpstr>
      <vt:lpstr>에스코어 드림 7 ExtraBold</vt:lpstr>
      <vt:lpstr>에스코어 드림 4 Regular</vt:lpstr>
      <vt:lpstr>배달의민족 주아</vt:lpstr>
      <vt:lpstr>맑은 고딕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최재천</cp:lastModifiedBy>
  <cp:revision>55</cp:revision>
  <dcterms:created xsi:type="dcterms:W3CDTF">2021-03-20T10:47:05Z</dcterms:created>
  <dcterms:modified xsi:type="dcterms:W3CDTF">2021-03-23T05:12:27Z</dcterms:modified>
</cp:coreProperties>
</file>